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1"/>
  </p:notesMasterIdLst>
  <p:handoutMasterIdLst>
    <p:handoutMasterId r:id="rId22"/>
  </p:handoutMasterIdLst>
  <p:sldIdLst>
    <p:sldId id="3825" r:id="rId5"/>
    <p:sldId id="3826" r:id="rId6"/>
    <p:sldId id="3827" r:id="rId7"/>
    <p:sldId id="3839" r:id="rId8"/>
    <p:sldId id="3791" r:id="rId9"/>
    <p:sldId id="3837" r:id="rId10"/>
    <p:sldId id="3838" r:id="rId11"/>
    <p:sldId id="3842" r:id="rId12"/>
    <p:sldId id="3841" r:id="rId13"/>
    <p:sldId id="3792" r:id="rId14"/>
    <p:sldId id="3794" r:id="rId15"/>
    <p:sldId id="3835" r:id="rId16"/>
    <p:sldId id="3831" r:id="rId17"/>
    <p:sldId id="3832" r:id="rId18"/>
    <p:sldId id="3833" r:id="rId19"/>
    <p:sldId id="3834" r:id="rId2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96" y="73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198ACE8E-34F4-43E6-BB2E-1809B1CC58DC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프레젠테이션을 시작하려면 슬라이드 쇼 탭으로 이동하여 처음부터​​</a:t>
          </a:r>
          <a:r>
            <a:rPr lang="ko-KR" altLang="en-US" b="0" i="0" u="none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를</a:t>
          </a:r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선택합니다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9F555B2-B165-4CB6-8578-DF4BCD791ABF}" type="parTrans" cxnId="{8327A44B-5326-4A8B-9B23-A3D3C09A16F3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 rtlCol="0"/>
        <a:lstStyle/>
        <a:p>
          <a:pPr rtl="0"/>
          <a:r>
            <a:rPr lang="en-US" altLang="ko-KR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</a:p>
      </dgm:t>
    </dgm:pt>
    <dgm:pt modelId="{0F6BA1FB-59E5-4F16-A7B4-1533BB1F09E4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발표자 보기를 표시하려면 슬라이드 쇼 보기의 왼쪽 하단에 있는 컨트롤 막대에서 세 개의 점을 선택한 다음 발표자 보기 표시를 선택합니다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A557BB1-C0DD-44CB-8745-CE5481476209}" type="parTrans" cxnId="{F0FA65E5-FB81-4E7A-9467-65363565F4A0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 rtlCol="0"/>
        <a:lstStyle/>
        <a:p>
          <a:pPr rtl="0"/>
          <a:r>
            <a:rPr lang="en-US" altLang="ko-KR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</a:p>
      </dgm:t>
    </dgm:pt>
    <dgm:pt modelId="{1D096F01-AEA8-401D-8348-98E9A81F3CE0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프레젠테이션을 진행하는 동안 발표자 노트는 내 모니터에서 볼 수 있지만 청중에게는 표시되지 않습니다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B9DA1CE-0370-48BB-8362-3A4CBF7FFB29}" type="parTrans" cxnId="{FD2381C0-DA6F-4859-90D6-313730044E7C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 rtlCol="0"/>
        <a:lstStyle/>
        <a:p>
          <a:pPr rtl="0"/>
          <a:r>
            <a:rPr lang="en-US" altLang="ko-KR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3</a:t>
          </a:r>
        </a:p>
      </dgm:t>
    </dgm:pt>
    <dgm:pt modelId="{DE16CBB4-D3F4-44AD-8379-3A5D78B889D5}">
      <dgm:prSet/>
      <dgm:spPr>
        <a:solidFill>
          <a:schemeClr val="accent5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노트 창은 각 슬라이드 아래에 표시되는 상자입니다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 </a:t>
          </a:r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상자를 </a:t>
          </a:r>
          <a:r>
            <a:rPr lang="ko-KR" altLang="en-US" b="0" i="0" u="none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탭하여</a:t>
          </a:r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노트를 추가합니다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17142D8-7514-46BB-B61D-8633F0189C31}" type="parTrans" cxnId="{058D75E7-8E09-41CE-ADFC-EEAD1556353B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2728830-9A00-4764-A9F1-670DDF9E57B3}" type="sibTrans" cxnId="{058D75E7-8E09-41CE-ADFC-EEAD1556353B}">
      <dgm:prSet phldrT="4" phldr="0"/>
      <dgm:spPr>
        <a:solidFill>
          <a:schemeClr val="accent5"/>
        </a:solidFill>
        <a:ln>
          <a:noFill/>
        </a:ln>
      </dgm:spPr>
      <dgm:t>
        <a:bodyPr rtlCol="0"/>
        <a:lstStyle/>
        <a:p>
          <a:pPr rtl="0"/>
          <a:r>
            <a:rPr lang="en-US" altLang="ko-KR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4</a:t>
          </a:r>
        </a:p>
      </dgm:t>
    </dgm:pt>
    <dgm:pt modelId="{F7B81412-5EAE-488C-9259-0FA0EB0F090B}">
      <dgm:prSet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슬라이드 노트 창이 보이지 않거나 창이 완전히 </a:t>
          </a:r>
          <a:r>
            <a:rPr lang="ko-KR" altLang="en-US" b="0" i="0" u="none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최소화되었으면</a:t>
          </a:r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PowerPoint </a:t>
          </a:r>
          <a:r>
            <a:rPr lang="ko-KR" altLang="en-US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창 아래쪽에 있는 작업 표시줄에서 노트를 클릭합니다</a:t>
          </a:r>
          <a:r>
            <a:rPr lang="en-US" altLang="ko-KR" b="0" i="0" u="none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9E63F01-62A4-4331-A67D-7FE563CE9D07}" type="parTrans" cxnId="{AD7281BE-8A99-43C0-9016-4082EB985BF2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2E76676-0672-4988-9FB1-308093FF8D5C}" type="sibTrans" cxnId="{AD7281BE-8A99-43C0-9016-4082EB985BF2}">
      <dgm:prSet phldrT="5" phldr="0"/>
      <dgm:spPr>
        <a:solidFill>
          <a:schemeClr val="accent6"/>
        </a:solidFill>
        <a:ln>
          <a:noFill/>
        </a:ln>
      </dgm:spPr>
      <dgm:t>
        <a:bodyPr rtlCol="0"/>
        <a:lstStyle/>
        <a:p>
          <a:pPr rtl="0"/>
          <a:r>
            <a:rPr lang="en-US" altLang="ko-KR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5</a:t>
          </a:r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5"/>
      <dgm:spPr/>
    </dgm:pt>
    <dgm:pt modelId="{9C3A7F13-9585-42DF-AD32-B56F82B123C8}" type="pres">
      <dgm:prSet presAssocID="{C54063C4-24CD-4834-9424-53756AE38C6B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10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5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5"/>
      <dgm:spPr/>
    </dgm:pt>
    <dgm:pt modelId="{C08FC467-91FE-48BD-B243-273925C2B75A}" type="pres">
      <dgm:prSet presAssocID="{7DBF5CB5-29DD-4671-A0F3-981D48571500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10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5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5"/>
      <dgm:spPr/>
    </dgm:pt>
    <dgm:pt modelId="{4104A2F1-FB99-4C42-8067-46B8EEEC9610}" type="pres">
      <dgm:prSet presAssocID="{6088456C-4B73-4948-985C-DD954DEF44EF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10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5">
        <dgm:presLayoutVars>
          <dgm:bulletEnabled val="1"/>
        </dgm:presLayoutVars>
      </dgm:prSet>
      <dgm:spPr/>
    </dgm:pt>
    <dgm:pt modelId="{E7F9CACB-FE98-4F37-853A-1B05B4BF4385}" type="pres">
      <dgm:prSet presAssocID="{6088456C-4B73-4948-985C-DD954DEF44EF}" presName="sibTrans" presStyleCnt="0"/>
      <dgm:spPr/>
    </dgm:pt>
    <dgm:pt modelId="{313C51D3-DB7E-4530-8AFA-F0AE0E26CE2D}" type="pres">
      <dgm:prSet presAssocID="{DE16CBB4-D3F4-44AD-8379-3A5D78B889D5}" presName="compositeNode" presStyleCnt="0">
        <dgm:presLayoutVars>
          <dgm:bulletEnabled val="1"/>
        </dgm:presLayoutVars>
      </dgm:prSet>
      <dgm:spPr/>
    </dgm:pt>
    <dgm:pt modelId="{549A837B-0FA3-4970-A9F9-3BD236350D3D}" type="pres">
      <dgm:prSet presAssocID="{DE16CBB4-D3F4-44AD-8379-3A5D78B889D5}" presName="bgRect" presStyleLbl="bgAccFollowNode1" presStyleIdx="3" presStyleCnt="5"/>
      <dgm:spPr/>
    </dgm:pt>
    <dgm:pt modelId="{AC6B335A-D8B4-46D8-93DE-B9EF1773F6AC}" type="pres">
      <dgm:prSet presAssocID="{C2728830-9A00-4764-A9F1-670DDF9E57B3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7B3E0A16-DB85-46CA-87D6-4D39F6DBFC52}" type="pres">
      <dgm:prSet presAssocID="{DE16CBB4-D3F4-44AD-8379-3A5D78B889D5}" presName="bottomLine" presStyleLbl="alignNode1" presStyleIdx="7" presStyleCnt="10">
        <dgm:presLayoutVars/>
      </dgm:prSet>
      <dgm:spPr>
        <a:ln>
          <a:solidFill>
            <a:schemeClr val="accent5"/>
          </a:solidFill>
        </a:ln>
      </dgm:spPr>
    </dgm:pt>
    <dgm:pt modelId="{B80B8360-3897-45DE-BD0A-F9CCC9BAC34F}" type="pres">
      <dgm:prSet presAssocID="{DE16CBB4-D3F4-44AD-8379-3A5D78B889D5}" presName="nodeText" presStyleLbl="bgAccFollowNode1" presStyleIdx="3" presStyleCnt="5">
        <dgm:presLayoutVars>
          <dgm:bulletEnabled val="1"/>
        </dgm:presLayoutVars>
      </dgm:prSet>
      <dgm:spPr/>
    </dgm:pt>
    <dgm:pt modelId="{4BE79C5F-B252-4C81-B7E8-356A6349584C}" type="pres">
      <dgm:prSet presAssocID="{C2728830-9A00-4764-A9F1-670DDF9E57B3}" presName="sibTrans" presStyleCnt="0"/>
      <dgm:spPr/>
    </dgm:pt>
    <dgm:pt modelId="{11D9C427-A430-492A-BD3C-E4D081DA46F5}" type="pres">
      <dgm:prSet presAssocID="{F7B81412-5EAE-488C-9259-0FA0EB0F090B}" presName="compositeNode" presStyleCnt="0">
        <dgm:presLayoutVars>
          <dgm:bulletEnabled val="1"/>
        </dgm:presLayoutVars>
      </dgm:prSet>
      <dgm:spPr/>
    </dgm:pt>
    <dgm:pt modelId="{4795DD00-81CA-4D89-AAC9-9CB098B4E837}" type="pres">
      <dgm:prSet presAssocID="{F7B81412-5EAE-488C-9259-0FA0EB0F090B}" presName="bgRect" presStyleLbl="bgAccFollowNode1" presStyleIdx="4" presStyleCnt="5"/>
      <dgm:spPr/>
    </dgm:pt>
    <dgm:pt modelId="{06772805-3643-43C2-9C80-F43268C57C20}" type="pres">
      <dgm:prSet presAssocID="{32E76676-0672-4988-9FB1-308093FF8D5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77F59A8B-7684-4E29-B44F-B0F96367FE70}" type="pres">
      <dgm:prSet presAssocID="{F7B81412-5EAE-488C-9259-0FA0EB0F090B}" presName="bottomLine" presStyleLbl="alignNode1" presStyleIdx="9" presStyleCnt="10">
        <dgm:presLayoutVars/>
      </dgm:prSet>
      <dgm:spPr/>
    </dgm:pt>
    <dgm:pt modelId="{80C8596E-ABE7-41A1-8A35-72244067CF90}" type="pres">
      <dgm:prSet presAssocID="{F7B81412-5EAE-488C-9259-0FA0EB0F090B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10EAB407-DDBC-4E09-A41B-36376F2BB005}" type="presOf" srcId="{32E76676-0672-4988-9FB1-308093FF8D5C}" destId="{06772805-3643-43C2-9C80-F43268C57C20}" srcOrd="0" destOrd="0" presId="urn:microsoft.com/office/officeart/2016/7/layout/BasicLinearProcessNumbered#1"/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9B21BC25-6F2C-47C2-8285-8E9BB26D02F7}" type="presOf" srcId="{DE16CBB4-D3F4-44AD-8379-3A5D78B889D5}" destId="{B80B8360-3897-45DE-BD0A-F9CCC9BAC34F}" srcOrd="1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32F29D6B-8717-40AA-AB41-CDE85B6445F2}" type="presOf" srcId="{C2728830-9A00-4764-A9F1-670DDF9E57B3}" destId="{AC6B335A-D8B4-46D8-93DE-B9EF1773F6AC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EF38696C-3284-4D81-8B6A-406B0A4B5478}" type="presOf" srcId="{DE16CBB4-D3F4-44AD-8379-3A5D78B889D5}" destId="{549A837B-0FA3-4970-A9F9-3BD236350D3D}" srcOrd="0" destOrd="0" presId="urn:microsoft.com/office/officeart/2016/7/layout/BasicLinearProcessNumbered#1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7B7DC85A-1097-4B13-A457-5376A39A58E2}" type="presOf" srcId="{F7B81412-5EAE-488C-9259-0FA0EB0F090B}" destId="{80C8596E-ABE7-41A1-8A35-72244067CF90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451EA9B5-F1ED-4BC6-8C22-CD5C870E657E}" type="presOf" srcId="{F7B81412-5EAE-488C-9259-0FA0EB0F090B}" destId="{4795DD00-81CA-4D89-AAC9-9CB098B4E837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AD7281BE-8A99-43C0-9016-4082EB985BF2}" srcId="{0F5B3066-540F-4606-ADEC-65EB1C3E9627}" destId="{F7B81412-5EAE-488C-9259-0FA0EB0F090B}" srcOrd="4" destOrd="0" parTransId="{C9E63F01-62A4-4331-A67D-7FE563CE9D07}" sibTransId="{32E76676-0672-4988-9FB1-308093FF8D5C}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058D75E7-8E09-41CE-ADFC-EEAD1556353B}" srcId="{0F5B3066-540F-4606-ADEC-65EB1C3E9627}" destId="{DE16CBB4-D3F4-44AD-8379-3A5D78B889D5}" srcOrd="3" destOrd="0" parTransId="{917142D8-7514-46BB-B61D-8633F0189C31}" sibTransId="{C2728830-9A00-4764-A9F1-670DDF9E57B3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13ED127B-27D7-4A94-8FC0-60DF0BA87D27}" type="presParOf" srcId="{869C0C7E-BD0C-4E5F-8D96-6B8EEC39B952}" destId="{E7F9CACB-FE98-4F37-853A-1B05B4BF4385}" srcOrd="5" destOrd="0" presId="urn:microsoft.com/office/officeart/2016/7/layout/BasicLinearProcessNumbered#1"/>
    <dgm:cxn modelId="{4B61CEE5-C2BB-4897-9CE0-A1A15D162F44}" type="presParOf" srcId="{869C0C7E-BD0C-4E5F-8D96-6B8EEC39B952}" destId="{313C51D3-DB7E-4530-8AFA-F0AE0E26CE2D}" srcOrd="6" destOrd="0" presId="urn:microsoft.com/office/officeart/2016/7/layout/BasicLinearProcessNumbered#1"/>
    <dgm:cxn modelId="{9B85DE27-B7E4-402F-BE27-E3C3985E9A79}" type="presParOf" srcId="{313C51D3-DB7E-4530-8AFA-F0AE0E26CE2D}" destId="{549A837B-0FA3-4970-A9F9-3BD236350D3D}" srcOrd="0" destOrd="0" presId="urn:microsoft.com/office/officeart/2016/7/layout/BasicLinearProcessNumbered#1"/>
    <dgm:cxn modelId="{9D5D9389-D124-429A-8F96-49696F6F4EF9}" type="presParOf" srcId="{313C51D3-DB7E-4530-8AFA-F0AE0E26CE2D}" destId="{AC6B335A-D8B4-46D8-93DE-B9EF1773F6AC}" srcOrd="1" destOrd="0" presId="urn:microsoft.com/office/officeart/2016/7/layout/BasicLinearProcessNumbered#1"/>
    <dgm:cxn modelId="{AEF2A504-6850-4ED8-81A9-8B6F7FF43DCD}" type="presParOf" srcId="{313C51D3-DB7E-4530-8AFA-F0AE0E26CE2D}" destId="{7B3E0A16-DB85-46CA-87D6-4D39F6DBFC52}" srcOrd="2" destOrd="0" presId="urn:microsoft.com/office/officeart/2016/7/layout/BasicLinearProcessNumbered#1"/>
    <dgm:cxn modelId="{25F27692-3F46-46F7-BF34-29BD99560D08}" type="presParOf" srcId="{313C51D3-DB7E-4530-8AFA-F0AE0E26CE2D}" destId="{B80B8360-3897-45DE-BD0A-F9CCC9BAC34F}" srcOrd="3" destOrd="0" presId="urn:microsoft.com/office/officeart/2016/7/layout/BasicLinearProcessNumbered#1"/>
    <dgm:cxn modelId="{4796AC81-FE2B-441F-A0B6-C344625F6E96}" type="presParOf" srcId="{869C0C7E-BD0C-4E5F-8D96-6B8EEC39B952}" destId="{4BE79C5F-B252-4C81-B7E8-356A6349584C}" srcOrd="7" destOrd="0" presId="urn:microsoft.com/office/officeart/2016/7/layout/BasicLinearProcessNumbered#1"/>
    <dgm:cxn modelId="{F640017D-6D0A-4410-A66B-828F2066B1C3}" type="presParOf" srcId="{869C0C7E-BD0C-4E5F-8D96-6B8EEC39B952}" destId="{11D9C427-A430-492A-BD3C-E4D081DA46F5}" srcOrd="8" destOrd="0" presId="urn:microsoft.com/office/officeart/2016/7/layout/BasicLinearProcessNumbered#1"/>
    <dgm:cxn modelId="{3F5AE0F2-FA72-4C37-BCFA-A61C660A8759}" type="presParOf" srcId="{11D9C427-A430-492A-BD3C-E4D081DA46F5}" destId="{4795DD00-81CA-4D89-AAC9-9CB098B4E837}" srcOrd="0" destOrd="0" presId="urn:microsoft.com/office/officeart/2016/7/layout/BasicLinearProcessNumbered#1"/>
    <dgm:cxn modelId="{D1D3C516-0A96-4C35-8949-341CF221BBD1}" type="presParOf" srcId="{11D9C427-A430-492A-BD3C-E4D081DA46F5}" destId="{06772805-3643-43C2-9C80-F43268C57C20}" srcOrd="1" destOrd="0" presId="urn:microsoft.com/office/officeart/2016/7/layout/BasicLinearProcessNumbered#1"/>
    <dgm:cxn modelId="{A39F6DBC-EC8C-42B3-9D5B-962E5C23F626}" type="presParOf" srcId="{11D9C427-A430-492A-BD3C-E4D081DA46F5}" destId="{77F59A8B-7684-4E29-B44F-B0F96367FE70}" srcOrd="2" destOrd="0" presId="urn:microsoft.com/office/officeart/2016/7/layout/BasicLinearProcessNumbered#1"/>
    <dgm:cxn modelId="{37B3E4C3-947D-462B-A3DF-A33AAEB8FA1C}" type="presParOf" srcId="{11D9C427-A430-492A-BD3C-E4D081DA46F5}" destId="{80C8596E-ABE7-41A1-8A35-72244067CF90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3484" y="517200"/>
          <a:ext cx="1886775" cy="2641486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프레젠테이션을 시작하려면 슬라이드 쇼 탭으로 이동하여 처음부터​​</a:t>
          </a:r>
          <a:r>
            <a:rPr lang="ko-KR" altLang="en-US" sz="1100" b="0" i="0" u="none" kern="1200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를</a:t>
          </a: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선택합니다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484" y="1520965"/>
        <a:ext cx="1886775" cy="1584891"/>
      </dsp:txXfrm>
    </dsp:sp>
    <dsp:sp modelId="{9C3A7F13-9585-42DF-AD32-B56F82B123C8}">
      <dsp:nvSpPr>
        <dsp:cNvPr id="0" name=""/>
        <dsp:cNvSpPr/>
      </dsp:nvSpPr>
      <dsp:spPr>
        <a:xfrm>
          <a:off x="550649" y="781349"/>
          <a:ext cx="792445" cy="792445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</a:p>
      </dsp:txBody>
      <dsp:txXfrm>
        <a:off x="666700" y="897400"/>
        <a:ext cx="560343" cy="560343"/>
      </dsp:txXfrm>
    </dsp:sp>
    <dsp:sp modelId="{923B2301-552B-45D2-9EF0-53A10AA17FC6}">
      <dsp:nvSpPr>
        <dsp:cNvPr id="0" name=""/>
        <dsp:cNvSpPr/>
      </dsp:nvSpPr>
      <dsp:spPr>
        <a:xfrm>
          <a:off x="3484" y="3158615"/>
          <a:ext cx="1886775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2078938" y="517200"/>
          <a:ext cx="1886775" cy="2641486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발표자 보기를 표시하려면 슬라이드 쇼 보기의 왼쪽 하단에 있는 컨트롤 막대에서 세 개의 점을 선택한 다음 발표자 보기 표시를 선택합니다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078938" y="1520965"/>
        <a:ext cx="1886775" cy="1584891"/>
      </dsp:txXfrm>
    </dsp:sp>
    <dsp:sp modelId="{C08FC467-91FE-48BD-B243-273925C2B75A}">
      <dsp:nvSpPr>
        <dsp:cNvPr id="0" name=""/>
        <dsp:cNvSpPr/>
      </dsp:nvSpPr>
      <dsp:spPr>
        <a:xfrm>
          <a:off x="2626103" y="781349"/>
          <a:ext cx="792445" cy="792445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</a:p>
      </dsp:txBody>
      <dsp:txXfrm>
        <a:off x="2742154" y="897400"/>
        <a:ext cx="560343" cy="560343"/>
      </dsp:txXfrm>
    </dsp:sp>
    <dsp:sp modelId="{DE393E47-CBB6-4D77-A342-C9AFD9FC8CB6}">
      <dsp:nvSpPr>
        <dsp:cNvPr id="0" name=""/>
        <dsp:cNvSpPr/>
      </dsp:nvSpPr>
      <dsp:spPr>
        <a:xfrm>
          <a:off x="2078938" y="3158615"/>
          <a:ext cx="1886775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4154392" y="517200"/>
          <a:ext cx="1886775" cy="2641486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프레젠테이션을 진행하는 동안 발표자 노트는 내 모니터에서 볼 수 있지만 청중에게는 표시되지 않습니다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154392" y="1520965"/>
        <a:ext cx="1886775" cy="1584891"/>
      </dsp:txXfrm>
    </dsp:sp>
    <dsp:sp modelId="{4104A2F1-FB99-4C42-8067-46B8EEEC9610}">
      <dsp:nvSpPr>
        <dsp:cNvPr id="0" name=""/>
        <dsp:cNvSpPr/>
      </dsp:nvSpPr>
      <dsp:spPr>
        <a:xfrm>
          <a:off x="4701557" y="781349"/>
          <a:ext cx="792445" cy="792445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3</a:t>
          </a:r>
        </a:p>
      </dsp:txBody>
      <dsp:txXfrm>
        <a:off x="4817608" y="897400"/>
        <a:ext cx="560343" cy="560343"/>
      </dsp:txXfrm>
    </dsp:sp>
    <dsp:sp modelId="{2EB92C72-3528-4913-AFF6-FF0B4F338399}">
      <dsp:nvSpPr>
        <dsp:cNvPr id="0" name=""/>
        <dsp:cNvSpPr/>
      </dsp:nvSpPr>
      <dsp:spPr>
        <a:xfrm>
          <a:off x="4154392" y="3158615"/>
          <a:ext cx="1886775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A837B-0FA3-4970-A9F9-3BD236350D3D}">
      <dsp:nvSpPr>
        <dsp:cNvPr id="0" name=""/>
        <dsp:cNvSpPr/>
      </dsp:nvSpPr>
      <dsp:spPr>
        <a:xfrm>
          <a:off x="6229845" y="517200"/>
          <a:ext cx="1886775" cy="2641486"/>
        </a:xfrm>
        <a:prstGeom prst="rect">
          <a:avLst/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노트 창은 각 슬라이드 아래에 표시되는 상자입니다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 </a:t>
          </a: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상자를 </a:t>
          </a:r>
          <a:r>
            <a:rPr lang="ko-KR" altLang="en-US" sz="1100" b="0" i="0" u="none" kern="1200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탭하여</a:t>
          </a: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노트를 추가합니다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229845" y="1520965"/>
        <a:ext cx="1886775" cy="1584891"/>
      </dsp:txXfrm>
    </dsp:sp>
    <dsp:sp modelId="{AC6B335A-D8B4-46D8-93DE-B9EF1773F6AC}">
      <dsp:nvSpPr>
        <dsp:cNvPr id="0" name=""/>
        <dsp:cNvSpPr/>
      </dsp:nvSpPr>
      <dsp:spPr>
        <a:xfrm>
          <a:off x="6777010" y="781349"/>
          <a:ext cx="792445" cy="792445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4</a:t>
          </a:r>
        </a:p>
      </dsp:txBody>
      <dsp:txXfrm>
        <a:off x="6893061" y="897400"/>
        <a:ext cx="560343" cy="560343"/>
      </dsp:txXfrm>
    </dsp:sp>
    <dsp:sp modelId="{7B3E0A16-DB85-46CA-87D6-4D39F6DBFC52}">
      <dsp:nvSpPr>
        <dsp:cNvPr id="0" name=""/>
        <dsp:cNvSpPr/>
      </dsp:nvSpPr>
      <dsp:spPr>
        <a:xfrm>
          <a:off x="6229845" y="3158615"/>
          <a:ext cx="1886775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5DD00-81CA-4D89-AAC9-9CB098B4E837}">
      <dsp:nvSpPr>
        <dsp:cNvPr id="0" name=""/>
        <dsp:cNvSpPr/>
      </dsp:nvSpPr>
      <dsp:spPr>
        <a:xfrm>
          <a:off x="8305299" y="517200"/>
          <a:ext cx="1886775" cy="2641486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슬라이드 노트 창이 보이지 않거나 창이 완전히 </a:t>
          </a:r>
          <a:r>
            <a:rPr lang="ko-KR" altLang="en-US" sz="1100" b="0" i="0" u="none" kern="1200" noProof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최소화되었으면</a:t>
          </a: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PowerPoint </a:t>
          </a:r>
          <a:r>
            <a:rPr lang="ko-KR" altLang="en-US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창 아래쪽에 있는 작업 표시줄에서 노트를 클릭합니다</a:t>
          </a:r>
          <a:r>
            <a:rPr lang="en-US" altLang="ko-KR" sz="1100" b="0" i="0" u="none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. </a:t>
          </a: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8305299" y="1520965"/>
        <a:ext cx="1886775" cy="1584891"/>
      </dsp:txXfrm>
    </dsp:sp>
    <dsp:sp modelId="{06772805-3643-43C2-9C80-F43268C57C20}">
      <dsp:nvSpPr>
        <dsp:cNvPr id="0" name=""/>
        <dsp:cNvSpPr/>
      </dsp:nvSpPr>
      <dsp:spPr>
        <a:xfrm>
          <a:off x="8852464" y="781349"/>
          <a:ext cx="792445" cy="792445"/>
        </a:xfrm>
        <a:prstGeom prst="ellipse">
          <a:avLst/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noProof="0" dirty="0">
              <a:latin typeface="맑은 고딕" panose="020B0503020000020004" pitchFamily="50" charset="-127"/>
              <a:ea typeface="맑은 고딕" panose="020B0503020000020004" pitchFamily="50" charset="-127"/>
            </a:rPr>
            <a:t>5</a:t>
          </a:r>
        </a:p>
      </dsp:txBody>
      <dsp:txXfrm>
        <a:off x="8968515" y="897400"/>
        <a:ext cx="560343" cy="560343"/>
      </dsp:txXfrm>
    </dsp:sp>
    <dsp:sp modelId="{77F59A8B-7684-4E29-B44F-B0F96367FE70}">
      <dsp:nvSpPr>
        <dsp:cNvPr id="0" name=""/>
        <dsp:cNvSpPr/>
      </dsp:nvSpPr>
      <dsp:spPr>
        <a:xfrm>
          <a:off x="8305299" y="3158615"/>
          <a:ext cx="1886775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번호 지정된 기본 선형 프로세스"/>
  <dgm:desc val="진행, 타임라인, 작업, 프로세스 또는 워크플로의 순차적 단계를 표시하거나 이동이나 방향을 강조하는 데 사용됩니다. 원 안에 표시되는 프로세스의 단계를 보여 주기 위해 자동 번호가 도입되었습니다. 수준 1 및 수준 2 텍스트가 직사각형에 나타납니다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 rtlCol="0"/>
            <a:lstStyle/>
            <a:p>
              <a:pPr rtl="0"/>
              <a:r>
                <a:t>1</a:t>
              </a:r>
            </a:p>
          </dgm:t>
        </dgm:pt>
        <dgm:pt modelId="201" type="sibTrans" cxnId="{95F9FFCB-1BFC-4B36-BE44-D6A1469F21C3}">
          <dgm:prSet phldrT="2"/>
          <dgm:t>
            <a:bodyPr rtlCol="0"/>
            <a:lstStyle/>
            <a:p>
              <a:pPr rtl="0"/>
              <a:r>
                <a:t>2</a:t>
              </a:r>
            </a:p>
          </dgm:t>
        </dgm:pt>
        <dgm:pt modelId="301" type="sibTrans" cxnId="{A69863A3-5EBF-4CAE-AA51-83CA76DE20BB}">
          <dgm:prSet phldrT="3"/>
          <dgm:t>
            <a:bodyPr rtlCol="0"/>
            <a:lstStyle/>
            <a:p>
              <a:pPr rtl="0"/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2022-11-18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2022-11-18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341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988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742216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62526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34415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70162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3213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50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49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7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/>
              <a:t>개발 환경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날짜 개체 틀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26ED92-618F-5775-9EC1-7872BDF7CF78}"/>
              </a:ext>
            </a:extLst>
          </p:cNvPr>
          <p:cNvGrpSpPr/>
          <p:nvPr/>
        </p:nvGrpSpPr>
        <p:grpSpPr>
          <a:xfrm>
            <a:off x="418879" y="1859712"/>
            <a:ext cx="4156126" cy="1243357"/>
            <a:chOff x="808166" y="1227921"/>
            <a:chExt cx="4329423" cy="120238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FAA285-D4F3-2D75-2DB5-96BFA2B3F171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DirectX 12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0E1505C-AA71-9FD9-DC75-E2474740F7F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FC5F72A-BB28-A785-92F7-C76640B45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08166" y="1227921"/>
              <a:ext cx="1351891" cy="1096488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871660-0E08-6BA5-16AD-2C6C99E8E3FC}"/>
              </a:ext>
            </a:extLst>
          </p:cNvPr>
          <p:cNvGrpSpPr/>
          <p:nvPr/>
        </p:nvGrpSpPr>
        <p:grpSpPr>
          <a:xfrm>
            <a:off x="427240" y="3145512"/>
            <a:ext cx="4147765" cy="1235126"/>
            <a:chOff x="816876" y="1235881"/>
            <a:chExt cx="4320713" cy="119442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A82B9F7-765B-4159-D5E7-F2C514F19C0C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E68F4BB-F64A-FBDD-6391-EB490D8944C4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4CB1CB3-F4EA-48D3-BD47-1CB8A21A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816876" y="1235881"/>
              <a:ext cx="1244374" cy="1164913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7B16A16-CE14-3688-11EA-F92641FA3F35}"/>
              </a:ext>
            </a:extLst>
          </p:cNvPr>
          <p:cNvGrpSpPr/>
          <p:nvPr/>
        </p:nvGrpSpPr>
        <p:grpSpPr>
          <a:xfrm>
            <a:off x="418879" y="4469289"/>
            <a:ext cx="4156126" cy="1222776"/>
            <a:chOff x="808166" y="1247824"/>
            <a:chExt cx="4329423" cy="118248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2083B3-5933-3F77-BBB1-752538C57836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Photoshop CS6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58BAD3C-4E33-4D03-9BEC-4C6D4176577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7F83630B-FD9C-C4CE-01F4-364ED5CB9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808166" y="1247824"/>
              <a:ext cx="1253084" cy="1147132"/>
            </a:xfrm>
            <a:prstGeom prst="rect">
              <a:avLst/>
            </a:prstGeom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63485D3-DBFB-3B65-BAD4-F3D3DF064DD1}"/>
              </a:ext>
            </a:extLst>
          </p:cNvPr>
          <p:cNvGrpSpPr/>
          <p:nvPr/>
        </p:nvGrpSpPr>
        <p:grpSpPr>
          <a:xfrm>
            <a:off x="4662771" y="1888197"/>
            <a:ext cx="4156126" cy="1214873"/>
            <a:chOff x="808166" y="1255467"/>
            <a:chExt cx="4329423" cy="117484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4B5FAE-8409-A7D1-E12D-D0166D704B73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425CEC83-8B77-AE3D-77BF-FBD49661E437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BA3C4D3-061A-132C-824B-CF677BA8F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808166" y="1255467"/>
              <a:ext cx="1351891" cy="1041396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2D28EBF-B42B-C481-ADFC-443CAE92017F}"/>
              </a:ext>
            </a:extLst>
          </p:cNvPr>
          <p:cNvGrpSpPr/>
          <p:nvPr/>
        </p:nvGrpSpPr>
        <p:grpSpPr>
          <a:xfrm>
            <a:off x="4662771" y="3165770"/>
            <a:ext cx="4156126" cy="1214866"/>
            <a:chOff x="808166" y="1255473"/>
            <a:chExt cx="4329423" cy="1174837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3729F7A-C9C1-3887-D5F1-BFC213FDEA07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Visual Studio 2022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C6EA978-D93A-95AA-6E56-F7DB8E5326A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4A4D7FCC-E5C6-1992-9B74-465F36057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808166" y="1255473"/>
              <a:ext cx="1244374" cy="113987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3A45709-81E1-1A77-BEF9-C47314AD8047}"/>
              </a:ext>
            </a:extLst>
          </p:cNvPr>
          <p:cNvGrpSpPr/>
          <p:nvPr/>
        </p:nvGrpSpPr>
        <p:grpSpPr>
          <a:xfrm>
            <a:off x="4662771" y="4369721"/>
            <a:ext cx="4156126" cy="1322344"/>
            <a:chOff x="808166" y="1151537"/>
            <a:chExt cx="4329423" cy="127877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62A6F5-B635-24B8-2012-932E61B60848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GitHub Desktop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F3498E3-6C0C-110D-F1FD-41B7FCB754BA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2EE0186-12E3-58D5-4F24-0A4EBA03D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808166" y="1151537"/>
              <a:ext cx="1351891" cy="12492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요소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401621" cy="3684588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다중렌더타겟을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통한 외곽선 구현</a:t>
            </a:r>
          </a:p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외부 안개 구현</a:t>
            </a:r>
          </a:p>
          <a:p>
            <a:pPr rtl="0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노말매핑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지연 조명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IOCP</a:t>
            </a:r>
          </a:p>
          <a:p>
            <a:pPr rtl="0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패럴랙스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맵핑</a:t>
            </a:r>
          </a:p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충돌 최적화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공간 분할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바운딩박스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최적화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및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</a:t>
            </a:r>
          </a:p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방향과 거리에 따른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사운드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dirty="0"/>
              <a:t>그림자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93F1F6E8-FB29-489E-9497-38321677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19" name="바닥글 개체 틀 18">
            <a:extLst>
              <a:ext uri="{FF2B5EF4-FFF2-40B4-BE49-F238E27FC236}">
                <a16:creationId xmlns:a16="http://schemas.microsoft.com/office/drawing/2014/main" id="{A86EFF1E-AB9A-40FE-A0CF-794B56E52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/>
              <a:t>개인별 준비 현황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9521624"/>
              </p:ext>
            </p:extLst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C, C++ </a:t>
                      </a:r>
                      <a:r>
                        <a:rPr lang="ko-KR" altLang="en-US" sz="2000" dirty="0"/>
                        <a:t>프로그래밍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 </a:t>
                      </a:r>
                      <a:r>
                        <a:rPr lang="ko-KR" altLang="en-US" sz="2000" dirty="0"/>
                        <a:t>프로그래밍 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모델링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</a:t>
                      </a:r>
                      <a:r>
                        <a:rPr lang="ko-KR" altLang="en-US" sz="2000" dirty="0" err="1"/>
                        <a:t>블렌더</a:t>
                      </a:r>
                      <a:r>
                        <a:rPr lang="ko-KR" altLang="en-US" sz="2000" dirty="0"/>
                        <a:t> 특강 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C, C++ </a:t>
                      </a:r>
                      <a:r>
                        <a:rPr lang="ko-KR" altLang="en-US" sz="2000" dirty="0"/>
                        <a:t>프로그래밍</a:t>
                      </a:r>
                      <a:endParaRPr lang="en-US" altLang="ko-KR" sz="2000" dirty="0"/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27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시간 표시줄</a:t>
            </a:r>
          </a:p>
        </p:txBody>
      </p:sp>
      <p:graphicFrame>
        <p:nvGraphicFramePr>
          <p:cNvPr id="4" name="내용 개체 틀 4" descr="시간 표시줄 SmartArt 그래픽&#10;">
            <a:extLst>
              <a:ext uri="{FF2B5EF4-FFF2-40B4-BE49-F238E27FC236}">
                <a16:creationId xmlns:a16="http://schemas.microsoft.com/office/drawing/2014/main" id="{E246B7D8-C843-490A-A5BB-04DFA74A3D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258058"/>
              </p:ext>
            </p:extLst>
          </p:nvPr>
        </p:nvGraphicFramePr>
        <p:xfrm>
          <a:off x="996696" y="1581912"/>
          <a:ext cx="10195560" cy="3675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D06355-A3C6-4680-9456-99EB4CD43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E614C4-AF93-47E4-AAAE-E508A893E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2647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내용 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B28E79-36F1-4487-B6B6-7A33F5C3C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부제목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5DDB48-166A-4E16-B9DF-C5C6570A1B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텍스트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이미지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아트 및 비디오를 추가합니다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전환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및 동작을 추가합니다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OneDrive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저장하여 컴퓨터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태블릿 또는 휴대폰에서 프레젠테이션에 액세스할 수 있습니다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4C5B2A-12FB-43E3-8389-C0A5E65E6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부제목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C09F06-9236-4635-AFB4-5E7D384A6BA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즉석 슬라이드 꾸미기를 위해 디자인 아이디어 창을 엽니다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디자인 아이디어가 있는 경우 바로 보여 드리겠습니다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16D0387-7057-4207-9037-65B55A7B21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부제목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EE1302F8-9FA6-4CC4-AD07-E8137FCC99A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PowerPoint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테마는 고유한 색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글꼴 및 효과 집합을 사용하여 이러한 슬라이드의 전체적인 모양과 느낌을 만듭니다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PowerPoint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에는 다수의 테마가 있어서 내 프레젠테이션의 개성을 잘 살려줄 수 있습니다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38435D0D-6D88-4851-8B63-E6A6A7BC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0355C492-B5A1-4AEA-87B3-88D8AB07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3995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요약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PowerPoint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 프레젠테이션을 만들고 다른 사람이 어디에 있든 작업을 공유할 수 있습니다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시작하려면 여기에 원하는 텍스트를 입력합니다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템플릿에 이미지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아트 및 비디오를 추가할 수도 있습니다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OneDrive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저장하여 컴퓨터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태블릿 또는 휴대폰에서 프레젠테이션에 액세스할 수 있습니다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rtl="0">
              <a:lnSpc>
                <a:spcPct val="100000"/>
              </a:lnSpc>
            </a:pP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개체 틀 8" descr="우주선 장난감을 가지고 노는 소년">
            <a:extLst>
              <a:ext uri="{FF2B5EF4-FFF2-40B4-BE49-F238E27FC236}">
                <a16:creationId xmlns:a16="http://schemas.microsoft.com/office/drawing/2014/main" id="{BB00A97C-4C32-42DA-9838-F3D341AB0D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0" r="20"/>
          <a:stretch/>
        </p:blipFill>
        <p:spPr/>
      </p:pic>
      <p:pic>
        <p:nvPicPr>
          <p:cNvPr id="11" name="그림 개체 틀 10" descr="층계에 앉아 책을 읽고 있는 어린 소녀">
            <a:extLst>
              <a:ext uri="{FF2B5EF4-FFF2-40B4-BE49-F238E27FC236}">
                <a16:creationId xmlns:a16="http://schemas.microsoft.com/office/drawing/2014/main" id="{89C83A94-9400-40DF-9CE0-AFEB3C742B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3" b="23"/>
          <a:stretch/>
        </p:blipFill>
        <p:spPr/>
      </p:pic>
      <p:sp>
        <p:nvSpPr>
          <p:cNvPr id="12" name="날짜 개체 틀 11">
            <a:extLst>
              <a:ext uri="{FF2B5EF4-FFF2-40B4-BE49-F238E27FC236}">
                <a16:creationId xmlns:a16="http://schemas.microsoft.com/office/drawing/2014/main" id="{C01975C7-D604-4AD4-85CC-2EFC92D81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E0C27B2A-1D72-43E3-82D3-29739485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lvl="0"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lvl="0" rtl="0"/>
              <a:t>16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발표자 이름</a:t>
            </a:r>
          </a:p>
          <a:p>
            <a:pPr rtl="0">
              <a:spcBef>
                <a:spcPts val="3000"/>
              </a:spcBef>
            </a:pP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전자 메일 주소</a:t>
            </a:r>
          </a:p>
          <a:p>
            <a:pPr rtl="0">
              <a:spcBef>
                <a:spcPts val="3000"/>
              </a:spcBef>
            </a:pP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웹 사이트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연구목적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게임소개 및 특징</a:t>
            </a:r>
            <a:r>
              <a:rPr lang="en-US" altLang="ko-KR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방법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기술적요소 및 중점 연구 분야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개인별 준비 현황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 게임과의 차별성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 및 일정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참고문헌</a:t>
            </a:r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0"/>
            <a:ext cx="5806440" cy="1325880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연구목적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개체 틀 10" descr="벽에 있는 지도를 보고 있는 소년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2" b="72"/>
          <a:stretch/>
        </p:blipFill>
        <p:spPr/>
      </p:pic>
      <p:pic>
        <p:nvPicPr>
          <p:cNvPr id="13" name="그림 개체 틀 12" descr="우주선 장난감을 가지고 노는 소년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/>
          <a:stretch/>
        </p:blipFill>
        <p:spPr/>
      </p:pic>
      <p:sp>
        <p:nvSpPr>
          <p:cNvPr id="14" name="날짜 개체 틀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9/3/20XX</a:t>
            </a:r>
          </a:p>
        </p:txBody>
      </p:sp>
      <p:sp>
        <p:nvSpPr>
          <p:cNvPr id="15" name="바닥글 개체 틀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395C8-4847-FC1D-7A5B-E86C78EE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23" y="1090672"/>
            <a:ext cx="5483987" cy="30720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B5ABFA-EDEB-FBCA-7C50-BDF2A465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229" y="977433"/>
            <a:ext cx="4455348" cy="3181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CD92-D4D4-9DCC-0AA8-E043E5963E73}"/>
              </a:ext>
            </a:extLst>
          </p:cNvPr>
          <p:cNvSpPr txBox="1"/>
          <p:nvPr/>
        </p:nvSpPr>
        <p:spPr>
          <a:xfrm>
            <a:off x="4257412" y="4183960"/>
            <a:ext cx="4269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그림</a:t>
            </a:r>
            <a:r>
              <a:rPr lang="en-US" altLang="ko-KR" dirty="0"/>
              <a:t>&gt; </a:t>
            </a:r>
            <a:r>
              <a:rPr lang="ko-KR" altLang="en-US" dirty="0"/>
              <a:t>게임 </a:t>
            </a:r>
            <a:r>
              <a:rPr lang="en-US" altLang="ko-KR" dirty="0"/>
              <a:t>“</a:t>
            </a:r>
            <a:r>
              <a:rPr lang="ko-KR" altLang="en-US" dirty="0" err="1"/>
              <a:t>프롭</a:t>
            </a:r>
            <a:r>
              <a:rPr lang="ko-KR" altLang="en-US" dirty="0"/>
              <a:t> 나이트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 및 </a:t>
            </a:r>
            <a:r>
              <a:rPr lang="ko-KR" altLang="en-US" dirty="0"/>
              <a:t>특징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0238-31B7-6A51-8627-FAFF10542676}"/>
              </a:ext>
            </a:extLst>
          </p:cNvPr>
          <p:cNvSpPr txBox="1"/>
          <p:nvPr/>
        </p:nvSpPr>
        <p:spPr>
          <a:xfrm>
            <a:off x="3006136" y="1712803"/>
            <a:ext cx="275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/>
                </a:solidFill>
              </a:rPr>
              <a:t>학생 플레이어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BB9F1-C73F-AF5E-CE1D-94BEBE41810B}"/>
              </a:ext>
            </a:extLst>
          </p:cNvPr>
          <p:cNvSpPr txBox="1"/>
          <p:nvPr/>
        </p:nvSpPr>
        <p:spPr>
          <a:xfrm>
            <a:off x="5665148" y="2005191"/>
            <a:ext cx="7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V</a:t>
            </a:r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C4F8C-3287-A476-8DEF-9807F0392966}"/>
              </a:ext>
            </a:extLst>
          </p:cNvPr>
          <p:cNvSpPr txBox="1"/>
          <p:nvPr/>
        </p:nvSpPr>
        <p:spPr>
          <a:xfrm>
            <a:off x="6210134" y="2297578"/>
            <a:ext cx="293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</a:rPr>
              <a:t>교수 플레이어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E848B4-B2D6-A2DD-2E72-43D71B944C13}"/>
              </a:ext>
            </a:extLst>
          </p:cNvPr>
          <p:cNvSpPr txBox="1"/>
          <p:nvPr/>
        </p:nvSpPr>
        <p:spPr>
          <a:xfrm>
            <a:off x="1487740" y="3174740"/>
            <a:ext cx="9216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컨셉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학생들과 교수의 술래잡기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스토리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교수님들이 너무도 공부를 하지 않는 학생들을 공부시키기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봉쇄하였다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학생들은 교수의 공부지도를 피하여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</a:t>
            </a:r>
            <a:r>
              <a:rPr lang="ko-KR" altLang="ko-KR" sz="2400" b="1" dirty="0">
                <a:solidFill>
                  <a:schemeClr val="accent2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탈출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하기 위해 </a:t>
            </a:r>
            <a:r>
              <a:rPr lang="ko-KR" altLang="ko-KR" sz="2400" b="1" dirty="0">
                <a:solidFill>
                  <a:schemeClr val="accent4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암호를 해독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해야 한다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181822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게임 플레이 </a:t>
            </a:r>
            <a:r>
              <a:rPr lang="en-US" altLang="ko-KR" dirty="0"/>
              <a:t>- </a:t>
            </a:r>
            <a:r>
              <a:rPr lang="ko-KR" altLang="en-US" dirty="0"/>
              <a:t>학생 플레이어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학생 플레이어들은 교수에게 잡히지 않고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모든 노트북을 해킹하여 탈출구를 개방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버티거나</a:t>
            </a:r>
            <a:r>
              <a:rPr lang="en-US" altLang="ko-KR" dirty="0"/>
              <a:t>, </a:t>
            </a:r>
            <a:r>
              <a:rPr lang="ko-KR" altLang="en-US" dirty="0"/>
              <a:t>모두 탈출하면 학생</a:t>
            </a:r>
            <a:r>
              <a:rPr lang="en-US" altLang="ko-KR" dirty="0"/>
              <a:t> </a:t>
            </a:r>
            <a:r>
              <a:rPr lang="ko-KR" altLang="en-US" dirty="0"/>
              <a:t>플레이어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95CC7B-8FCA-7D44-BCF7-7CBA9BB0A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55" y="1289678"/>
            <a:ext cx="4498273" cy="2933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A4330-44D0-967E-8923-32D05C1F1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313" y="1958325"/>
            <a:ext cx="1877374" cy="1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4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576105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플레이 </a:t>
            </a:r>
            <a:r>
              <a:rPr lang="en-US" altLang="ko-KR" dirty="0"/>
              <a:t>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교수 플레이어는 학생들이 탈출하지 못하도록 전기 레버를 내리거나 직접 방해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모든 학생들을 연구실에 공부시키면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784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29C53D-A2C6-384E-4475-9C03E253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976" y="1325563"/>
            <a:ext cx="8504047" cy="4877633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6342078" y="78856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432479" y="5255549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8260094">
            <a:off x="1352922" y="515988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6538579" y="470138"/>
            <a:ext cx="2910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게임종료 남은 시간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528661" y="4957390"/>
            <a:ext cx="1398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  <a:r>
              <a:rPr lang="en-US" altLang="ko-KR" dirty="0"/>
              <a:t>(</a:t>
            </a:r>
            <a:r>
              <a:rPr lang="ko-KR" altLang="en-US" dirty="0"/>
              <a:t>아이템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275288" y="4575844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팀원과 자신의 </a:t>
            </a:r>
            <a:r>
              <a:rPr lang="en-US" altLang="ko-KR" dirty="0"/>
              <a:t>HP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</p:spTree>
    <p:extLst>
      <p:ext uri="{BB962C8B-B14F-4D97-AF65-F5344CB8AC3E}">
        <p14:creationId xmlns:p14="http://schemas.microsoft.com/office/powerpoint/2010/main" val="10032430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409</TotalTime>
  <Words>570</Words>
  <Application>Microsoft Office PowerPoint</Application>
  <PresentationFormat>와이드스크린</PresentationFormat>
  <Paragraphs>144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Arial</vt:lpstr>
      <vt:lpstr>Avenir Next LT Pro</vt:lpstr>
      <vt:lpstr>맑은 고딕</vt:lpstr>
      <vt:lpstr>맑은 고딕</vt:lpstr>
      <vt:lpstr>ShapesVTI</vt:lpstr>
      <vt:lpstr>Avoid* him</vt:lpstr>
      <vt:lpstr>목차</vt:lpstr>
      <vt:lpstr>1. 연구목적</vt:lpstr>
      <vt:lpstr>2. 게임소개</vt:lpstr>
      <vt:lpstr>2. 게임 소개 및 특징</vt:lpstr>
      <vt:lpstr>2. 게임 플레이 - 학생 플레이어</vt:lpstr>
      <vt:lpstr>2. 게임 플레이 - 교수 플레이어</vt:lpstr>
      <vt:lpstr>2. 게임 화면</vt:lpstr>
      <vt:lpstr>2. 조작법</vt:lpstr>
      <vt:lpstr>3. 개발 환경</vt:lpstr>
      <vt:lpstr>4. 기술적 요소</vt:lpstr>
      <vt:lpstr>5. 개인별 준비 현황 </vt:lpstr>
      <vt:lpstr>시간 표시줄</vt:lpstr>
      <vt:lpstr>내용  </vt:lpstr>
      <vt:lpstr>요약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admun</cp:lastModifiedBy>
  <cp:revision>70</cp:revision>
  <dcterms:created xsi:type="dcterms:W3CDTF">2022-11-12T04:48:11Z</dcterms:created>
  <dcterms:modified xsi:type="dcterms:W3CDTF">2022-11-18T13:30:12Z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